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092EA-29A3-D678-8C76-A9EB634AFD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58D44E-1AC3-E9F7-B53F-6D4CAAF3FC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8F7C5-4FEF-55E1-5C26-E6C83F423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6C11F-BFAB-48B1-B099-4446F0533A3D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3278B4-19E4-B8A6-687E-7FDE664AE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1AB895-23C1-40E9-6DBB-B813B037F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F6CEC-8A5D-4DB2-949B-D046B53F5E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189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8322E-E274-8CDB-530B-29ADC3A4A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AD022A-CE4F-A270-650E-7E3ED0D6AD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13FACB-E84A-F058-596E-FECD7DA05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6C11F-BFAB-48B1-B099-4446F0533A3D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84C5FE-F9D8-8AEE-D436-D6DC09761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71164-5324-FE0E-7379-F57912082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F6CEC-8A5D-4DB2-949B-D046B53F5E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136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78208-6917-EFD1-6A90-C7B0CF4C7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7101B5-5B09-F914-D251-2313D1E44C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4C97F0-A327-0CAB-591D-850952BF7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6C11F-BFAB-48B1-B099-4446F0533A3D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2CCCEF-4C67-94CB-9E87-121D97116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0039D-1316-64CD-93C3-D8A0E9498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F6CEC-8A5D-4DB2-949B-D046B53F5E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299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0A49B-1A86-B838-025D-C4B518E9A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0B69D9-5D6D-E51D-345E-CAFE238BCF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E208F3-057E-7393-8EE7-234445A218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D7A7E7-9972-CCC3-496D-204585FC1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6C11F-BFAB-48B1-B099-4446F0533A3D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5176A0-A84A-A197-5729-65D89F301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1EC9AC-1492-B28D-3685-27F23D4F4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F6CEC-8A5D-4DB2-949B-D046B53F5E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124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81BD4-85AE-D8D2-E757-59697D9F3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0662FA-DAF1-3E62-AC68-A5FA4AC4C8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A39C13-B98C-3F3F-3120-1C3C55781E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6C0064-0593-272B-3BAB-B0007FB4EA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66B563-1053-4FD8-4C16-D55F8D66BD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9C2A21-BD64-7DC5-FE2D-451158D52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6C11F-BFAB-48B1-B099-4446F0533A3D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FC55A77-A2B8-45EF-035F-B3466366C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7506F2-4A0E-BFB7-2E54-77DBB82CA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F6CEC-8A5D-4DB2-949B-D046B53F5E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918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355C2-9E11-DEF0-AF1D-3B918FB30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8058A1-D38F-6982-62DE-8631F1BA0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6C11F-BFAB-48B1-B099-4446F0533A3D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545B0E-CAE8-A241-41EC-CDF887B6F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788061-40B5-3230-110A-CD391282C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F6CEC-8A5D-4DB2-949B-D046B53F5E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073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A534AA-CE30-22F6-CFB1-32E6ADE26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6C11F-BFAB-48B1-B099-4446F0533A3D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60BB95-6147-FE42-899B-97D9461F3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578EBB-023C-43CC-739A-07483B8A0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F6CEC-8A5D-4DB2-949B-D046B53F5E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645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840F3-2B84-3430-15E0-B4D3D9935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73CBD8-2C52-3A09-FD31-EA78605D3C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35D155-03AD-F50A-6056-00758B0975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BDA032-9FBD-059A-ECC0-884634712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6C11F-BFAB-48B1-B099-4446F0533A3D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AB1623-C71E-ACD1-54A3-C55BA68B2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DBF85E-B789-C414-50F0-20E669AEC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F6CEC-8A5D-4DB2-949B-D046B53F5E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444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DCF7F-C34F-1567-18B3-745313E21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4609DE-B0F7-5B1D-6E72-1834DE36ED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FD97BE-A261-C04B-3ABB-391492CE76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7A046C-71E1-8B57-2AF7-170C38A20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6C11F-BFAB-48B1-B099-4446F0533A3D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89426C-C76D-EFAE-8790-975F74D3B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C18C2F-7514-A1C3-3FE5-68438B6EE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F6CEC-8A5D-4DB2-949B-D046B53F5E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13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45A69-19EC-0CB4-1B17-F5F02E19F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880BBE-DA7C-DC06-C924-C535F500B2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757ADC-BD4A-EDB8-82A2-AFA2A1C2C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6C11F-BFAB-48B1-B099-4446F0533A3D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2D798B-78D5-DD52-5937-4C3106AE4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CB3F09-A679-DEA7-5D03-7F5C75CA1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F6CEC-8A5D-4DB2-949B-D046B53F5E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302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8DD5BF-404E-020C-876D-B92B3C224F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A5C9C7-3C7F-8AEC-F1DD-7199F55452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CA551B-4AC2-71C3-3613-D72C31812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6C11F-BFAB-48B1-B099-4446F0533A3D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7D8C1E-C082-F9E2-BE22-1C022C00E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42F9C4-433D-FB67-5A07-586111E6C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F6CEC-8A5D-4DB2-949B-D046B53F5E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224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E4E996-0A79-5477-F9CB-DBE7EF133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AB64CF-8B76-F6E5-D739-670FF63F0D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DB1291-51FA-9802-A586-F87EEAD103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A6C11F-BFAB-48B1-B099-4446F0533A3D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E64D90-CB4D-6102-675B-FF5962F81F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570A57-36FD-1240-E597-1ED2DAE59B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CDF6CEC-8A5D-4DB2-949B-D046B53F5E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488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CCBAE87-81EA-EE86-2BFE-B02DFC5FC9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5005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731ADF6-33C6-0C15-0601-8F4934A887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301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B8743C5-4E68-CC78-8FF1-DACDB25326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92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7546121-775C-6027-104C-99FAAD9F3D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2225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Victoria Redding</dc:creator>
  <cp:lastModifiedBy>Victoria Redding</cp:lastModifiedBy>
  <cp:revision>1</cp:revision>
  <dcterms:created xsi:type="dcterms:W3CDTF">2026-09-02T12:39:55Z</dcterms:created>
  <dcterms:modified xsi:type="dcterms:W3CDTF">2026-09-02T12:41:28Z</dcterms:modified>
</cp:coreProperties>
</file>