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7EE12-6522-15F6-B170-F733E5AA306A}" v="20" dt="2026-03-17T19:25:40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background with text and a hand holding a megaphone&#10;&#10;AI-generated content may be incorrect.">
            <a:extLst>
              <a:ext uri="{FF2B5EF4-FFF2-40B4-BE49-F238E27FC236}">
                <a16:creationId xmlns:a16="http://schemas.microsoft.com/office/drawing/2014/main" id="{2F561404-D34D-BE62-1472-8D09D508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9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91D86-06ED-4387-37F2-B872F1E9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6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background with white text and a green figure&#10;&#10;AI-generated content may be incorrect.">
            <a:extLst>
              <a:ext uri="{FF2B5EF4-FFF2-40B4-BE49-F238E27FC236}">
                <a16:creationId xmlns:a16="http://schemas.microsoft.com/office/drawing/2014/main" id="{91FC33D1-0641-AD72-E725-DEAADA9F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suitcase&#10;&#10;AI-generated content may be incorrect.">
            <a:extLst>
              <a:ext uri="{FF2B5EF4-FFF2-40B4-BE49-F238E27FC236}">
                <a16:creationId xmlns:a16="http://schemas.microsoft.com/office/drawing/2014/main" id="{05E140CC-76FF-F8B7-9F2D-47591982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eart and hand on a purple background&#10;&#10;AI-generated content may be incorrect.">
            <a:extLst>
              <a:ext uri="{FF2B5EF4-FFF2-40B4-BE49-F238E27FC236}">
                <a16:creationId xmlns:a16="http://schemas.microsoft.com/office/drawing/2014/main" id="{C6FB212F-0AE0-9788-0CF9-96A1C2AB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een and white flags&#10;&#10;AI-generated content may be incorrect.">
            <a:extLst>
              <a:ext uri="{FF2B5EF4-FFF2-40B4-BE49-F238E27FC236}">
                <a16:creationId xmlns:a16="http://schemas.microsoft.com/office/drawing/2014/main" id="{9BDA7370-1DDA-B884-C174-4AEF21B3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9AA38D156B4B43A06580924D37FCAC" ma:contentTypeVersion="12" ma:contentTypeDescription="Create a new document." ma:contentTypeScope="" ma:versionID="ec50efefcad972bdb2123178fd408ed7">
  <xsd:schema xmlns:xsd="http://www.w3.org/2001/XMLSchema" xmlns:xs="http://www.w3.org/2001/XMLSchema" xmlns:p="http://schemas.microsoft.com/office/2006/metadata/properties" xmlns:ns2="c8be79d9-5e00-48da-a770-31a56c1f56eb" targetNamespace="http://schemas.microsoft.com/office/2006/metadata/properties" ma:root="true" ma:fieldsID="fa5995f47ba1d5c628465a2db634a754" ns2:_="">
    <xsd:import namespace="c8be79d9-5e00-48da-a770-31a56c1f56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e79d9-5e00-48da-a770-31a56c1f5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ceaa59d-289a-461d-9f90-f16b964ac4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be79d9-5e00-48da-a770-31a56c1f56e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6536DB-FFDA-4DD2-8321-6A47129A6D6B}"/>
</file>

<file path=customXml/itemProps2.xml><?xml version="1.0" encoding="utf-8"?>
<ds:datastoreItem xmlns:ds="http://schemas.openxmlformats.org/officeDocument/2006/customXml" ds:itemID="{BE83AB71-1A20-4B25-87DD-0B66D5F36029}">
  <ds:schemaRefs>
    <ds:schemaRef ds:uri="http://schemas.microsoft.com/office/2006/metadata/properties"/>
    <ds:schemaRef ds:uri="http://schemas.microsoft.com/office/infopath/2007/PartnerControls"/>
    <ds:schemaRef ds:uri="c8be79d9-5e00-48da-a770-31a56c1f56eb"/>
  </ds:schemaRefs>
</ds:datastoreItem>
</file>

<file path=customXml/itemProps3.xml><?xml version="1.0" encoding="utf-8"?>
<ds:datastoreItem xmlns:ds="http://schemas.openxmlformats.org/officeDocument/2006/customXml" ds:itemID="{BD985BBD-7690-4898-B32D-CBA5EB7CA9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14</cp:revision>
  <dcterms:created xsi:type="dcterms:W3CDTF">2026-03-17T19:22:49Z</dcterms:created>
  <dcterms:modified xsi:type="dcterms:W3CDTF">2026-03-17T19:25:53Z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0x010100399AA38D156B4B43A06580924D37FCAC</vt:lpwstr>
  </property>
  <property fmtid="{D5CDD505-2E9C-101B-9397-08002B2CF9AE}" pid="3" name="MediaServiceImageTags">
    <vt:lpwstr/>
  </property>
</Properties>
</file>