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DE7931-8F90-071E-FE35-60ABE9A4BE1F}" v="18" dt="2026-03-17T19:21:21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standing in a park&#10;&#10;AI-generated content may be incorrect.">
            <a:extLst>
              <a:ext uri="{FF2B5EF4-FFF2-40B4-BE49-F238E27FC236}">
                <a16:creationId xmlns:a16="http://schemas.microsoft.com/office/drawing/2014/main" id="{58CACF09-9675-1F3A-F6B9-53931EC5D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and child looking away&#10;&#10;AI-generated content may be incorrect.">
            <a:extLst>
              <a:ext uri="{FF2B5EF4-FFF2-40B4-BE49-F238E27FC236}">
                <a16:creationId xmlns:a16="http://schemas.microsoft.com/office/drawing/2014/main" id="{50D7017F-F530-FCBA-7D5E-B9234BF10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0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wo women riding bicycles on a street&#10;&#10;AI-generated content may be incorrect.">
            <a:extLst>
              <a:ext uri="{FF2B5EF4-FFF2-40B4-BE49-F238E27FC236}">
                <a16:creationId xmlns:a16="http://schemas.microsoft.com/office/drawing/2014/main" id="{3D055AFD-2434-AD2E-752F-5BDA3D411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80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be79d9-5e00-48da-a770-31a56c1f56e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9AA38D156B4B43A06580924D37FCAC" ma:contentTypeVersion="12" ma:contentTypeDescription="Create a new document." ma:contentTypeScope="" ma:versionID="ec50efefcad972bdb2123178fd408ed7">
  <xsd:schema xmlns:xsd="http://www.w3.org/2001/XMLSchema" xmlns:xs="http://www.w3.org/2001/XMLSchema" xmlns:p="http://schemas.microsoft.com/office/2006/metadata/properties" xmlns:ns2="c8be79d9-5e00-48da-a770-31a56c1f56eb" targetNamespace="http://schemas.microsoft.com/office/2006/metadata/properties" ma:root="true" ma:fieldsID="fa5995f47ba1d5c628465a2db634a754" ns2:_="">
    <xsd:import namespace="c8be79d9-5e00-48da-a770-31a56c1f56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e79d9-5e00-48da-a770-31a56c1f5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ceaa59d-289a-461d-9f90-f16b964ac4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42F3AD-5EAB-48A1-8A81-F8F782A4FE51}">
  <ds:schemaRefs>
    <ds:schemaRef ds:uri="http://schemas.microsoft.com/office/2006/metadata/properties"/>
    <ds:schemaRef ds:uri="http://schemas.microsoft.com/office/infopath/2007/PartnerControls"/>
    <ds:schemaRef ds:uri="c8be79d9-5e00-48da-a770-31a56c1f56eb"/>
  </ds:schemaRefs>
</ds:datastoreItem>
</file>

<file path=customXml/itemProps2.xml><?xml version="1.0" encoding="utf-8"?>
<ds:datastoreItem xmlns:ds="http://schemas.openxmlformats.org/officeDocument/2006/customXml" ds:itemID="{737486F1-77BA-4168-9927-BF0EF0BB0B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935637-BCE4-4586-87B1-8124B31282B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</cp:revision>
  <dcterms:created xsi:type="dcterms:W3CDTF">2026-03-17T19:18:59Z</dcterms:created>
  <dcterms:modified xsi:type="dcterms:W3CDTF">2026-03-17T19:22:59Z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0x010100399AA38D156B4B43A06580924D37FCAC</vt:lpwstr>
  </property>
  <property fmtid="{D5CDD505-2E9C-101B-9397-08002B2CF9AE}" pid="3" name="MediaServiceImageTags">
    <vt:lpwstr/>
  </property>
</Properties>
</file>