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90417-7172-243B-737E-284A94C41ECB}" v="30" dt="2025-01-28T15:15:5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ED165474-42F4-289F-1172-050F527B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1219" cy="68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47447E75-7176-5AEE-2AA4-3C70B7C7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under a tent&#10;&#10;AI-generated content may be incorrect.">
            <a:extLst>
              <a:ext uri="{FF2B5EF4-FFF2-40B4-BE49-F238E27FC236}">
                <a16:creationId xmlns:a16="http://schemas.microsoft.com/office/drawing/2014/main" id="{16DAFD48-71AE-6593-22CD-4BC6BA82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602" cy="6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D05DAAE6-5C2A-1322-F819-04253B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794" cy="68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AA38D156B4B43A06580924D37FCAC" ma:contentTypeVersion="12" ma:contentTypeDescription="Create a new document." ma:contentTypeScope="" ma:versionID="ec50efefcad972bdb2123178fd408ed7">
  <xsd:schema xmlns:xsd="http://www.w3.org/2001/XMLSchema" xmlns:xs="http://www.w3.org/2001/XMLSchema" xmlns:p="http://schemas.microsoft.com/office/2006/metadata/properties" xmlns:ns2="c8be79d9-5e00-48da-a770-31a56c1f56eb" targetNamespace="http://schemas.microsoft.com/office/2006/metadata/properties" ma:root="true" ma:fieldsID="fa5995f47ba1d5c628465a2db634a754" ns2:_="">
    <xsd:import namespace="c8be79d9-5e00-48da-a770-31a56c1f56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e79d9-5e00-48da-a770-31a56c1f5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ceaa59d-289a-461d-9f90-f16b964ac4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e79d9-5e00-48da-a770-31a56c1f56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5211D4-4F56-4FD5-9D2B-4F69987AEA94}"/>
</file>

<file path=customXml/itemProps2.xml><?xml version="1.0" encoding="utf-8"?>
<ds:datastoreItem xmlns:ds="http://schemas.openxmlformats.org/officeDocument/2006/customXml" ds:itemID="{5492F7B7-A868-43A0-A893-817CF7B6D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45DD6-E012-4571-8F7F-4725FA8F20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2025-01-28T15:12:10Z</dcterms:created>
  <dcterms:modified xsi:type="dcterms:W3CDTF">2025-01-28T15:19:21Z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0x010100399AA38D156B4B43A06580924D37FCAC</vt:lpwstr>
  </property>
</Properties>
</file>